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</a:t>
            </a:r>
            <a:r>
              <a:rPr lang="en-IN" b="0" i="0" dirty="0" smtClean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icfns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fns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fns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2286016" cy="110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170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41</cp:revision>
  <dcterms:created xsi:type="dcterms:W3CDTF">2017-12-21T10:51:09Z</dcterms:created>
  <dcterms:modified xsi:type="dcterms:W3CDTF">2024-09-26T08:59:55Z</dcterms:modified>
</cp:coreProperties>
</file>